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5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00F207-BA0B-46AB-A2C5-9EC6C2A26B88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4F333C-39A5-42CF-A2D9-67504D28DCB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F207-BA0B-46AB-A2C5-9EC6C2A26B88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333C-39A5-42CF-A2D9-67504D28DCB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F207-BA0B-46AB-A2C5-9EC6C2A26B88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333C-39A5-42CF-A2D9-67504D28DCB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F207-BA0B-46AB-A2C5-9EC6C2A26B88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333C-39A5-42CF-A2D9-67504D28D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F207-BA0B-46AB-A2C5-9EC6C2A26B88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333C-39A5-42CF-A2D9-67504D28D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F207-BA0B-46AB-A2C5-9EC6C2A26B88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333C-39A5-42CF-A2D9-67504D28D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F207-BA0B-46AB-A2C5-9EC6C2A26B88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333C-39A5-42CF-A2D9-67504D28DCB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F207-BA0B-46AB-A2C5-9EC6C2A26B88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333C-39A5-42CF-A2D9-67504D28DCB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F207-BA0B-46AB-A2C5-9EC6C2A26B88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333C-39A5-42CF-A2D9-67504D28D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F207-BA0B-46AB-A2C5-9EC6C2A26B88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333C-39A5-42CF-A2D9-67504D28D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F207-BA0B-46AB-A2C5-9EC6C2A26B88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333C-39A5-42CF-A2D9-67504D28D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800F207-BA0B-46AB-A2C5-9EC6C2A26B88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4F333C-39A5-42CF-A2D9-67504D28D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ОФОРМЛЕНИЕ\ФОНЫ для презентаций\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9" y="23263"/>
            <a:ext cx="9144000" cy="683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727280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 </a:t>
            </a:r>
            <a:endParaRPr lang="ru-RU" sz="6600" b="1" cap="none" spc="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знаковых </a:t>
            </a:r>
            <a:r>
              <a:rPr lang="ru-RU" sz="6600" b="1" cap="none" spc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дней </a:t>
            </a:r>
            <a:endParaRPr lang="ru-RU" sz="6600" b="1" cap="none" spc="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Сталинградской</a:t>
            </a:r>
          </a:p>
          <a:p>
            <a:pPr algn="ctr"/>
            <a:r>
              <a:rPr lang="ru-RU" sz="6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cap="none" spc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битвы</a:t>
            </a:r>
          </a:p>
        </p:txBody>
      </p:sp>
    </p:spTree>
    <p:extLst>
      <p:ext uri="{BB962C8B-B14F-4D97-AF65-F5344CB8AC3E}">
        <p14:creationId xmlns:p14="http://schemas.microsoft.com/office/powerpoint/2010/main" xmlns="" val="2729836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10.stc.all.kpcdn.net/share/i/4/699166/wx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57166"/>
            <a:ext cx="8424936" cy="530408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89856" y="6267388"/>
            <a:ext cx="843061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Пикирующий бомбардировщик в небе над Сталинградом.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10.stc.all.kpcdn.net/share/i/4/699167/wx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04664"/>
            <a:ext cx="8352928" cy="53285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6165304"/>
            <a:ext cx="83529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Сталинград в огне, 23 августа 1942 года.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10.stc.all.kpcdn.net/share/i/4/699188/wx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04664"/>
            <a:ext cx="8424936" cy="51845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5533" y="6093296"/>
            <a:ext cx="841293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Город полыхал, задыхаясь от дыма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16.stc.all.kpcdn.net/share/i/4/699189/wx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8280920" cy="519111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17823" y="5994944"/>
            <a:ext cx="827062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Знаменитое фото Эммануила </a:t>
            </a:r>
            <a:r>
              <a:rPr lang="ru-RU" b="1" i="1" dirty="0" err="1"/>
              <a:t>Евзерихина</a:t>
            </a:r>
            <a:r>
              <a:rPr lang="ru-RU" b="1" i="1" dirty="0"/>
              <a:t>. Фонтан «Детский хоровод» на площади у сталинградского вокзала, разрушенного во время налета 23 августа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16.stc.all.kpcdn.net/share/i/4/699227/wx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8352928" cy="52565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6061938"/>
            <a:ext cx="83529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Немцы на берегу Волги. 25 августа 1942 года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11.stc.all.kpcdn.net/share/i/4/699214/wx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404664"/>
            <a:ext cx="7070583" cy="436740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43607" y="5733256"/>
            <a:ext cx="707058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Фашисты водружают свой флаг в Сталинграде.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13.stc.all.kpcdn.net/share/i/4/699240/wx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51820"/>
            <a:ext cx="8352927" cy="51777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5829" y="5949280"/>
            <a:ext cx="834263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Немецкие солдаты на развалинах завода в Сталинграде. </a:t>
            </a:r>
            <a:endParaRPr lang="ru-RU" b="1" i="1" dirty="0" smtClean="0"/>
          </a:p>
          <a:p>
            <a:pPr algn="ctr"/>
            <a:r>
              <a:rPr lang="ru-RU" b="1" i="1" dirty="0" smtClean="0"/>
              <a:t>Конец </a:t>
            </a:r>
            <a:r>
              <a:rPr lang="ru-RU" b="1" i="1" dirty="0"/>
              <a:t>сентября 1942 года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s9.stc.all.kpcdn.net/share/i/4/699247/w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404664"/>
            <a:ext cx="8352928" cy="52565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6093296"/>
            <a:ext cx="83529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Уличные бои в руинах Сталинграда.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16.stc.all.kpcdn.net/share/i/4/699246/wx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85728"/>
            <a:ext cx="8208912" cy="514353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89842" y="6021288"/>
            <a:ext cx="818661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Ополченцы Сталинградского тракторного завода идут в бой.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15.stc.all.kpcdn.net/share/i/4/699258/wx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04664"/>
            <a:ext cx="8352928" cy="50405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30410" y="5877272"/>
            <a:ext cx="831805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Знаменитые «Катюши» в наступлении под Сталинградом.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13.stc.all.kpcdn.net/share/i/4/699202/wx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9" y="332656"/>
            <a:ext cx="8648955" cy="54486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6018" y="6237312"/>
            <a:ext cx="856169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Центр Сталинграда за несколько дней до начала битвы.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s9.stc.all.kpcdn.net/share/i/4/699230/wx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8424936" cy="529112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1530" y="6096763"/>
            <a:ext cx="842493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Бойцы 284-й стрелковой дивизии встречают 1943 год на Мамаевом Кургане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s16.stc.all.kpcdn.net/share/i/4/699259/wx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8352928" cy="51125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5877272"/>
            <a:ext cx="83529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Советские автоматчики в Сталинграде. Январь 1943 года.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s15.stc.all.kpcdn.net/share/i/4/699237/wx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2047" y="324027"/>
            <a:ext cx="8391307" cy="50228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81738" y="5805264"/>
            <a:ext cx="836672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Соединение 21-й и 62-й армии. 26 января 1943 года.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s13.stc.all.kpcdn.net/share/i/4/699220/wx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96638"/>
            <a:ext cx="8424936" cy="536460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6021288"/>
            <a:ext cx="842493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Пленение фельдмаршала Паулюса.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s14.stc.all.kpcdn.net/share/i/4/699228/wx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7263" y="404664"/>
            <a:ext cx="7616317" cy="492462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0919" y="6093296"/>
            <a:ext cx="818900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Паулюс после подписания </a:t>
            </a:r>
            <a:r>
              <a:rPr lang="ru-RU" b="1" i="1" dirty="0"/>
              <a:t>капитуляции</a:t>
            </a:r>
            <a:r>
              <a:rPr lang="ru-RU" dirty="0"/>
              <a:t> 31 января 1943 года.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s14.stc.all.kpcdn.net/share/i/4/699221/wx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85727"/>
            <a:ext cx="8280920" cy="541278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6045789"/>
            <a:ext cx="828092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11-й пехотный корпус генерал-полковника Карла </a:t>
            </a:r>
            <a:r>
              <a:rPr lang="ru-RU" b="1" i="1" dirty="0" err="1"/>
              <a:t>Штрекера</a:t>
            </a:r>
            <a:r>
              <a:rPr lang="ru-RU" b="1" i="1" dirty="0"/>
              <a:t> сдался в плен</a:t>
            </a:r>
            <a:r>
              <a:rPr lang="ru-RU" b="1" i="1" dirty="0" smtClean="0"/>
              <a:t>.</a:t>
            </a:r>
          </a:p>
          <a:p>
            <a:pPr algn="ctr"/>
            <a:r>
              <a:rPr lang="ru-RU" b="1" i="1" dirty="0" smtClean="0"/>
              <a:t> </a:t>
            </a:r>
            <a:r>
              <a:rPr lang="ru-RU" b="1" i="1" dirty="0"/>
              <a:t>2 февраля 1943 года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s16.stc.all.kpcdn.net/share/i/4/699229/wx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8496944" cy="574663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78978" y="6277962"/>
            <a:ext cx="846948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"Комсомольская правда" о победе под Сталинградом.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s13.stc.all.kpcdn.net/share/i/4/699213/wx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8424936" cy="52565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8116" y="5949280"/>
            <a:ext cx="842034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Город после окончания Сталинградской битвы.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6252352"/>
            <a:ext cx="824843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￼</a:t>
            </a:r>
            <a:r>
              <a:rPr lang="ru-RU" b="1" i="1" dirty="0" smtClean="0"/>
              <a:t>Знамя победы освобожденного Сталинграда. 31 января 1943 года</a:t>
            </a:r>
            <a:endParaRPr lang="ru-RU" b="1" i="1" dirty="0"/>
          </a:p>
        </p:txBody>
      </p:sp>
      <p:pic>
        <p:nvPicPr>
          <p:cNvPr id="12290" name="Picture 2" descr="https://s16.stc.all.kpcdn.net/share/i/12/5662371/inx960x6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28604"/>
            <a:ext cx="8319868" cy="5520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16.stc.all.kpcdn.net/share/i/4/699245/wx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96094"/>
            <a:ext cx="8391876" cy="543716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9537" y="6174596"/>
            <a:ext cx="839187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Немецкие войска в большой излучине Дона. Июль 1942 года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16.stc.all.kpcdn.net/share/i/4/699238/wx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28604"/>
            <a:ext cx="8352928" cy="50166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8396" y="5877272"/>
            <a:ext cx="837006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Городской комитет обороны Сталинграда. Слева на право - Воронин, </a:t>
            </a:r>
            <a:r>
              <a:rPr lang="ru-RU" b="1" i="1" dirty="0" err="1"/>
              <a:t>Чуянов</a:t>
            </a:r>
            <a:r>
              <a:rPr lang="ru-RU" b="1" i="1" dirty="0"/>
              <a:t>, </a:t>
            </a:r>
            <a:r>
              <a:rPr lang="ru-RU" b="1" i="1" dirty="0" err="1"/>
              <a:t>Зименков</a:t>
            </a:r>
            <a:endParaRPr lang="ru-RU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15.stc.all.kpcdn.net/share/i/4/699239/wx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8424936" cy="54006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6095622"/>
            <a:ext cx="842493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Красноармейцы в бою на подступах к Сталинграду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11.stc.all.kpcdn.net/share/i/4/699210/wx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8496944" cy="56166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40692" y="6205954"/>
            <a:ext cx="847977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Части 6-й немецкой армии движутся на Сталинград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11.stc.all.kpcdn.net/share/i/4/699201/wx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8352928" cy="496092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6237312"/>
            <a:ext cx="83529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Дети Сталинграда прячутся от бомб.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14.stc.all.kpcdn.net/share/i/4/699129/wx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49748"/>
            <a:ext cx="8496944" cy="552752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6165304"/>
            <a:ext cx="849694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Первые бомбежки Сталинграда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9.stc.all.kpcdn.net/share/i/4/699211/wx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8496944" cy="547260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6237312"/>
            <a:ext cx="82809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24-я танковая дивизия вермахта в пригороде Сталинграда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101</TotalTime>
  <Words>249</Words>
  <Application>Microsoft Office PowerPoint</Application>
  <PresentationFormat>Экран (4:3)</PresentationFormat>
  <Paragraphs>33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Твердый переплет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ИНФ</cp:lastModifiedBy>
  <cp:revision>7</cp:revision>
  <dcterms:created xsi:type="dcterms:W3CDTF">2017-11-21T12:01:54Z</dcterms:created>
  <dcterms:modified xsi:type="dcterms:W3CDTF">2017-11-23T13:58:16Z</dcterms:modified>
</cp:coreProperties>
</file>